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9"/>
  </p:notesMasterIdLst>
  <p:sldIdLst>
    <p:sldId id="270" r:id="rId12"/>
    <p:sldId id="262" r:id="rId13"/>
    <p:sldId id="272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3" r:id="rId22"/>
    <p:sldId id="284" r:id="rId23"/>
    <p:sldId id="282" r:id="rId24"/>
    <p:sldId id="285" r:id="rId25"/>
    <p:sldId id="283" r:id="rId26"/>
    <p:sldId id="271" r:id="rId27"/>
    <p:sldId id="281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2"/>
            <p14:sldId id="287"/>
            <p14:sldId id="288"/>
            <p14:sldId id="289"/>
            <p14:sldId id="290"/>
            <p14:sldId id="291"/>
            <p14:sldId id="292"/>
            <p14:sldId id="293"/>
            <p14:sldId id="273"/>
            <p14:sldId id="284"/>
            <p14:sldId id="282"/>
            <p14:sldId id="285"/>
            <p14:sldId id="283"/>
          </p14:sldIdLst>
        </p14:section>
        <p14:section name="Inhoudelijke slides met beeld" id="{50573DB4-BDBC-9043-827A-C7D0984FFE9C}">
          <p14:sldIdLst>
            <p14:sldId id="27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A2C61-AA81-466B-96D4-58272DADD702}" v="2" dt="2023-07-11T10:51:0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1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686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2249ADF1-4B22-463A-B80D-AF309292B2FF}"/>
    <pc:docChg chg="undo custSel addSld delSld modSld sldOrd modSection">
      <pc:chgData name="Thüss RM, Remi" userId="0a54d0de-b609-4555-b731-bb7267ce5668" providerId="ADAL" clId="{2249ADF1-4B22-463A-B80D-AF309292B2FF}" dt="2023-06-20T08:20:54.967" v="347"/>
      <pc:docMkLst>
        <pc:docMk/>
      </pc:docMkLst>
      <pc:sldChg chg="addSp delSp modSp mod">
        <pc:chgData name="Thüss RM, Remi" userId="0a54d0de-b609-4555-b731-bb7267ce5668" providerId="ADAL" clId="{2249ADF1-4B22-463A-B80D-AF309292B2FF}" dt="2023-06-19T11:47:21.206" v="282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2249ADF1-4B22-463A-B80D-AF309292B2FF}" dt="2023-06-19T11:47:21.206" v="282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2249ADF1-4B22-463A-B80D-AF309292B2FF}" dt="2023-06-05T13:55:00.719" v="37" actId="478"/>
          <ac:picMkLst>
            <pc:docMk/>
            <pc:sldMk cId="1631541359" sldId="262"/>
            <ac:picMk id="8" creationId="{9057F752-96A6-E06F-0CB9-D47220CCBA4E}"/>
          </ac:picMkLst>
        </pc:picChg>
      </pc:sldChg>
      <pc:sldChg chg="del">
        <pc:chgData name="Thüss RM, Remi" userId="0a54d0de-b609-4555-b731-bb7267ce5668" providerId="ADAL" clId="{2249ADF1-4B22-463A-B80D-AF309292B2FF}" dt="2023-06-05T13:57:27.661" v="40" actId="47"/>
        <pc:sldMkLst>
          <pc:docMk/>
          <pc:sldMk cId="3023644067" sldId="264"/>
        </pc:sldMkLst>
      </pc:sldChg>
      <pc:sldChg chg="delSp modSp add del mod">
        <pc:chgData name="Thüss RM, Remi" userId="0a54d0de-b609-4555-b731-bb7267ce5668" providerId="ADAL" clId="{2249ADF1-4B22-463A-B80D-AF309292B2FF}" dt="2023-06-05T13:56:02.876" v="38" actId="47"/>
        <pc:sldMkLst>
          <pc:docMk/>
          <pc:sldMk cId="208730491" sldId="271"/>
        </pc:sldMkLst>
        <pc:spChg chg="mod">
          <ac:chgData name="Thüss RM, Remi" userId="0a54d0de-b609-4555-b731-bb7267ce5668" providerId="ADAL" clId="{2249ADF1-4B22-463A-B80D-AF309292B2FF}" dt="2023-06-05T13:54:21.677" v="33" actId="20577"/>
          <ac:spMkLst>
            <pc:docMk/>
            <pc:sldMk cId="208730491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05T13:54:27.995" v="35" actId="478"/>
          <ac:spMkLst>
            <pc:docMk/>
            <pc:sldMk cId="208730491" sldId="271"/>
            <ac:spMk id="6" creationId="{5607DDF2-4BD5-AE44-B338-9D054C7D1C9E}"/>
          </ac:spMkLst>
        </pc:spChg>
        <pc:picChg chg="mod">
          <ac:chgData name="Thüss RM, Remi" userId="0a54d0de-b609-4555-b731-bb7267ce5668" providerId="ADAL" clId="{2249ADF1-4B22-463A-B80D-AF309292B2FF}" dt="2023-06-05T13:54:29.826" v="36" actId="1076"/>
          <ac:picMkLst>
            <pc:docMk/>
            <pc:sldMk cId="208730491" sldId="271"/>
            <ac:picMk id="8" creationId="{9057F752-96A6-E06F-0CB9-D47220CCBA4E}"/>
          </ac:picMkLst>
        </pc:picChg>
      </pc:sldChg>
      <pc:sldChg chg="add">
        <pc:chgData name="Thüss RM, Remi" userId="0a54d0de-b609-4555-b731-bb7267ce5668" providerId="ADAL" clId="{2249ADF1-4B22-463A-B80D-AF309292B2FF}" dt="2023-06-05T13:57:25.792" v="39"/>
        <pc:sldMkLst>
          <pc:docMk/>
          <pc:sldMk cId="4271081393" sldId="271"/>
        </pc:sldMkLst>
      </pc:sldChg>
      <pc:sldChg chg="add ord">
        <pc:chgData name="Thüss RM, Remi" userId="0a54d0de-b609-4555-b731-bb7267ce5668" providerId="ADAL" clId="{2249ADF1-4B22-463A-B80D-AF309292B2FF}" dt="2023-06-15T10:28:59.640" v="82"/>
        <pc:sldMkLst>
          <pc:docMk/>
          <pc:sldMk cId="208730491" sldId="272"/>
        </pc:sldMkLst>
      </pc:sldChg>
      <pc:sldChg chg="addSp modSp add mod ord">
        <pc:chgData name="Thüss RM, Remi" userId="0a54d0de-b609-4555-b731-bb7267ce5668" providerId="ADAL" clId="{2249ADF1-4B22-463A-B80D-AF309292B2FF}" dt="2023-06-19T10:55:33.782" v="133" actId="1076"/>
        <pc:sldMkLst>
          <pc:docMk/>
          <pc:sldMk cId="55210359" sldId="273"/>
        </pc:sldMkLst>
        <pc:spChg chg="mod">
          <ac:chgData name="Thüss RM, Remi" userId="0a54d0de-b609-4555-b731-bb7267ce5668" providerId="ADAL" clId="{2249ADF1-4B22-463A-B80D-AF309292B2FF}" dt="2023-06-15T10:23:35.114" v="71" actId="20577"/>
          <ac:spMkLst>
            <pc:docMk/>
            <pc:sldMk cId="55210359" sldId="273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1:06.118" v="127"/>
          <ac:spMkLst>
            <pc:docMk/>
            <pc:sldMk cId="55210359" sldId="273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1:25.542" v="129" actId="1076"/>
          <ac:picMkLst>
            <pc:docMk/>
            <pc:sldMk cId="55210359" sldId="27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0:55:33.782" v="133" actId="1076"/>
          <ac:picMkLst>
            <pc:docMk/>
            <pc:sldMk cId="55210359" sldId="273"/>
            <ac:picMk id="10" creationId="{1170FFA8-0DCC-B62B-3BC2-D028D337A933}"/>
          </ac:picMkLst>
        </pc:picChg>
      </pc:sldChg>
      <pc:sldChg chg="addSp modSp add mod ord">
        <pc:chgData name="Thüss RM, Remi" userId="0a54d0de-b609-4555-b731-bb7267ce5668" providerId="ADAL" clId="{2249ADF1-4B22-463A-B80D-AF309292B2FF}" dt="2023-06-20T08:20:54.967" v="347"/>
        <pc:sldMkLst>
          <pc:docMk/>
          <pc:sldMk cId="2458484086" sldId="274"/>
        </pc:sldMkLst>
        <pc:spChg chg="mod">
          <ac:chgData name="Thüss RM, Remi" userId="0a54d0de-b609-4555-b731-bb7267ce5668" providerId="ADAL" clId="{2249ADF1-4B22-463A-B80D-AF309292B2FF}" dt="2023-06-15T10:23:42.641" v="79" actId="20577"/>
          <ac:spMkLst>
            <pc:docMk/>
            <pc:sldMk cId="2458484086" sldId="274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7:22.853" v="211" actId="20577"/>
          <ac:spMkLst>
            <pc:docMk/>
            <pc:sldMk cId="2458484086" sldId="274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7:44.720" v="214" actId="1076"/>
          <ac:picMkLst>
            <pc:docMk/>
            <pc:sldMk cId="2458484086" sldId="274"/>
            <ac:picMk id="8" creationId="{656A6157-593D-1967-877B-A8052DB9B161}"/>
          </ac:picMkLst>
        </pc:picChg>
        <pc:picChg chg="add mod">
          <ac:chgData name="Thüss RM, Remi" userId="0a54d0de-b609-4555-b731-bb7267ce5668" providerId="ADAL" clId="{2249ADF1-4B22-463A-B80D-AF309292B2FF}" dt="2023-06-19T10:58:05.270" v="218" actId="1076"/>
          <ac:picMkLst>
            <pc:docMk/>
            <pc:sldMk cId="2458484086" sldId="274"/>
            <ac:picMk id="10" creationId="{ABE08390-39A8-B708-9E71-CB8E36EC6986}"/>
          </ac:picMkLst>
        </pc:picChg>
      </pc:sldChg>
      <pc:sldChg chg="add">
        <pc:chgData name="Thüss RM, Remi" userId="0a54d0de-b609-4555-b731-bb7267ce5668" providerId="ADAL" clId="{2249ADF1-4B22-463A-B80D-AF309292B2FF}" dt="2023-06-15T11:39:00.822" v="83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2249ADF1-4B22-463A-B80D-AF309292B2FF}" dt="2023-06-19T11:46:40.130" v="220" actId="47"/>
        <pc:sldMkLst>
          <pc:docMk/>
          <pc:sldMk cId="1844737150" sldId="282"/>
        </pc:sldMkLst>
      </pc:sldChg>
      <pc:sldChg chg="delSp modSp add mod ord">
        <pc:chgData name="Thüss RM, Remi" userId="0a54d0de-b609-4555-b731-bb7267ce5668" providerId="ADAL" clId="{2249ADF1-4B22-463A-B80D-AF309292B2FF}" dt="2023-06-19T11:49:14.451" v="313" actId="20577"/>
        <pc:sldMkLst>
          <pc:docMk/>
          <pc:sldMk cId="3593028741" sldId="282"/>
        </pc:sldMkLst>
        <pc:spChg chg="mod">
          <ac:chgData name="Thüss RM, Remi" userId="0a54d0de-b609-4555-b731-bb7267ce5668" providerId="ADAL" clId="{2249ADF1-4B22-463A-B80D-AF309292B2FF}" dt="2023-06-19T11:47:36.959" v="287" actId="20577"/>
          <ac:spMkLst>
            <pc:docMk/>
            <pc:sldMk cId="3593028741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1:49:14.451" v="313" actId="20577"/>
          <ac:spMkLst>
            <pc:docMk/>
            <pc:sldMk cId="3593028741" sldId="282"/>
            <ac:spMk id="6" creationId="{5607DDF2-4BD5-AE44-B338-9D054C7D1C9E}"/>
          </ac:spMkLst>
        </pc:spChg>
        <pc:picChg chg="del">
          <ac:chgData name="Thüss RM, Remi" userId="0a54d0de-b609-4555-b731-bb7267ce5668" providerId="ADAL" clId="{2249ADF1-4B22-463A-B80D-AF309292B2FF}" dt="2023-06-19T11:47:40.691" v="288" actId="478"/>
          <ac:picMkLst>
            <pc:docMk/>
            <pc:sldMk cId="3593028741" sldId="282"/>
            <ac:picMk id="8" creationId="{6EB05829-CBF9-1051-5BA7-F46640422516}"/>
          </ac:picMkLst>
        </pc:picChg>
        <pc:picChg chg="del">
          <ac:chgData name="Thüss RM, Remi" userId="0a54d0de-b609-4555-b731-bb7267ce5668" providerId="ADAL" clId="{2249ADF1-4B22-463A-B80D-AF309292B2FF}" dt="2023-06-19T11:47:42.386" v="289" actId="478"/>
          <ac:picMkLst>
            <pc:docMk/>
            <pc:sldMk cId="3593028741" sldId="282"/>
            <ac:picMk id="10" creationId="{1170FFA8-0DCC-B62B-3BC2-D028D337A933}"/>
          </ac:picMkLst>
        </pc:picChg>
      </pc:sldChg>
      <pc:sldChg chg="addSp delSp modSp add mod ord">
        <pc:chgData name="Thüss RM, Remi" userId="0a54d0de-b609-4555-b731-bb7267ce5668" providerId="ADAL" clId="{2249ADF1-4B22-463A-B80D-AF309292B2FF}" dt="2023-06-19T12:00:36.850" v="331" actId="1076"/>
        <pc:sldMkLst>
          <pc:docMk/>
          <pc:sldMk cId="15922696" sldId="283"/>
        </pc:sldMkLst>
        <pc:spChg chg="mod">
          <ac:chgData name="Thüss RM, Remi" userId="0a54d0de-b609-4555-b731-bb7267ce5668" providerId="ADAL" clId="{2249ADF1-4B22-463A-B80D-AF309292B2FF}" dt="2023-06-19T11:51:46.084" v="318"/>
          <ac:spMkLst>
            <pc:docMk/>
            <pc:sldMk cId="15922696" sldId="283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19T11:53:11.294" v="323" actId="22"/>
          <ac:spMkLst>
            <pc:docMk/>
            <pc:sldMk cId="15922696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2249ADF1-4B22-463A-B80D-AF309292B2FF}" dt="2023-06-19T12:00:34.138" v="330" actId="478"/>
          <ac:spMkLst>
            <pc:docMk/>
            <pc:sldMk cId="15922696" sldId="283"/>
            <ac:spMk id="14" creationId="{1BB1265B-C3E0-9B20-37CF-05CE6CB4ED5D}"/>
          </ac:spMkLst>
        </pc:sp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2:00:36.850" v="331" actId="1076"/>
          <ac:picMkLst>
            <pc:docMk/>
            <pc:sldMk cId="15922696" sldId="283"/>
            <ac:picMk id="9" creationId="{AA03A0BD-CF41-A2B7-BA25-0C4CCC85560D}"/>
          </ac:picMkLst>
        </pc:pic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10" creationId="{1170FFA8-0DCC-B62B-3BC2-D028D337A933}"/>
          </ac:picMkLst>
        </pc:picChg>
        <pc:picChg chg="add del mod ord">
          <ac:chgData name="Thüss RM, Remi" userId="0a54d0de-b609-4555-b731-bb7267ce5668" providerId="ADAL" clId="{2249ADF1-4B22-463A-B80D-AF309292B2FF}" dt="2023-06-19T11:53:18.247" v="326" actId="478"/>
          <ac:picMkLst>
            <pc:docMk/>
            <pc:sldMk cId="15922696" sldId="283"/>
            <ac:picMk id="12" creationId="{854E6C03-E3F3-1C3D-D2A6-2CE0A7DB07A7}"/>
          </ac:picMkLst>
        </pc:picChg>
      </pc:sldChg>
      <pc:sldChg chg="delSp modSp add mod">
        <pc:chgData name="Thüss RM, Remi" userId="0a54d0de-b609-4555-b731-bb7267ce5668" providerId="ADAL" clId="{2249ADF1-4B22-463A-B80D-AF309292B2FF}" dt="2023-06-19T12:00:26.368" v="329" actId="1076"/>
        <pc:sldMkLst>
          <pc:docMk/>
          <pc:sldMk cId="3213522252" sldId="284"/>
        </pc:sldMkLst>
        <pc:picChg chg="del">
          <ac:chgData name="Thüss RM, Remi" userId="0a54d0de-b609-4555-b731-bb7267ce5668" providerId="ADAL" clId="{2249ADF1-4B22-463A-B80D-AF309292B2FF}" dt="2023-06-19T11:53:19.865" v="327" actId="478"/>
          <ac:picMkLst>
            <pc:docMk/>
            <pc:sldMk cId="3213522252" sldId="284"/>
            <ac:picMk id="9" creationId="{AA03A0BD-CF41-A2B7-BA25-0C4CCC85560D}"/>
          </ac:picMkLst>
        </pc:picChg>
        <pc:picChg chg="mod">
          <ac:chgData name="Thüss RM, Remi" userId="0a54d0de-b609-4555-b731-bb7267ce5668" providerId="ADAL" clId="{2249ADF1-4B22-463A-B80D-AF309292B2FF}" dt="2023-06-19T12:00:26.368" v="329" actId="1076"/>
          <ac:picMkLst>
            <pc:docMk/>
            <pc:sldMk cId="3213522252" sldId="284"/>
            <ac:picMk id="12" creationId="{854E6C03-E3F3-1C3D-D2A6-2CE0A7DB07A7}"/>
          </ac:picMkLst>
        </pc:picChg>
      </pc:sldChg>
      <pc:sldChg chg="addSp delSp add mod">
        <pc:chgData name="Thüss RM, Remi" userId="0a54d0de-b609-4555-b731-bb7267ce5668" providerId="ADAL" clId="{2249ADF1-4B22-463A-B80D-AF309292B2FF}" dt="2023-06-19T12:17:40.797" v="343"/>
        <pc:sldMkLst>
          <pc:docMk/>
          <pc:sldMk cId="3245629675" sldId="285"/>
        </pc:sldMkLst>
        <pc:spChg chg="add">
          <ac:chgData name="Thüss RM, Remi" userId="0a54d0de-b609-4555-b731-bb7267ce5668" providerId="ADAL" clId="{2249ADF1-4B22-463A-B80D-AF309292B2FF}" dt="2023-06-19T12:16:46.773" v="342"/>
          <ac:spMkLst>
            <pc:docMk/>
            <pc:sldMk cId="3245629675" sldId="285"/>
            <ac:spMk id="6" creationId="{1508934F-F1B4-0692-4F41-10BFE0A5D3CA}"/>
          </ac:spMkLst>
        </pc:spChg>
        <pc:picChg chg="del">
          <ac:chgData name="Thüss RM, Remi" userId="0a54d0de-b609-4555-b731-bb7267ce5668" providerId="ADAL" clId="{2249ADF1-4B22-463A-B80D-AF309292B2FF}" dt="2023-06-19T12:15:01.518" v="333" actId="478"/>
          <ac:picMkLst>
            <pc:docMk/>
            <pc:sldMk cId="3245629675" sldId="285"/>
            <ac:picMk id="9" creationId="{AA03A0BD-CF41-A2B7-BA25-0C4CCC85560D}"/>
          </ac:picMkLst>
        </pc:picChg>
        <pc:picChg chg="add del">
          <ac:chgData name="Thüss RM, Remi" userId="0a54d0de-b609-4555-b731-bb7267ce5668" providerId="ADAL" clId="{2249ADF1-4B22-463A-B80D-AF309292B2FF}" dt="2023-06-19T12:16:44.133" v="341" actId="478"/>
          <ac:picMkLst>
            <pc:docMk/>
            <pc:sldMk cId="3245629675" sldId="285"/>
            <ac:picMk id="1026" creationId="{7E76A659-4D23-3296-E97B-14810354C07B}"/>
          </ac:picMkLst>
        </pc:picChg>
        <pc:picChg chg="add">
          <ac:chgData name="Thüss RM, Remi" userId="0a54d0de-b609-4555-b731-bb7267ce5668" providerId="ADAL" clId="{2249ADF1-4B22-463A-B80D-AF309292B2FF}" dt="2023-06-19T12:17:40.797" v="343"/>
          <ac:picMkLst>
            <pc:docMk/>
            <pc:sldMk cId="3245629675" sldId="285"/>
            <ac:picMk id="1030" creationId="{D4DC61F3-5792-5750-4FE3-57C7A641018C}"/>
          </ac:picMkLst>
        </pc:picChg>
      </pc:sldChg>
      <pc:sldChg chg="add del">
        <pc:chgData name="Thüss RM, Remi" userId="0a54d0de-b609-4555-b731-bb7267ce5668" providerId="ADAL" clId="{2249ADF1-4B22-463A-B80D-AF309292B2FF}" dt="2023-06-19T12:15:02.579" v="335"/>
        <pc:sldMkLst>
          <pc:docMk/>
          <pc:sldMk cId="104259808" sldId="286"/>
        </pc:sldMkLst>
      </pc:sldChg>
      <pc:sldChg chg="add del">
        <pc:chgData name="Thüss RM, Remi" userId="0a54d0de-b609-4555-b731-bb7267ce5668" providerId="ADAL" clId="{2249ADF1-4B22-463A-B80D-AF309292B2FF}" dt="2023-06-19T12:15:08.686" v="337"/>
        <pc:sldMkLst>
          <pc:docMk/>
          <pc:sldMk cId="1880064106" sldId="286"/>
        </pc:sldMkLst>
      </pc:sldChg>
      <pc:sldChg chg="add del">
        <pc:chgData name="Thüss RM, Remi" userId="0a54d0de-b609-4555-b731-bb7267ce5668" providerId="ADAL" clId="{2249ADF1-4B22-463A-B80D-AF309292B2FF}" dt="2023-06-19T12:15:49.714" v="339"/>
        <pc:sldMkLst>
          <pc:docMk/>
          <pc:sldMk cId="3924370790" sldId="286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440A2C61-AA81-466B-96D4-58272DADD702}"/>
    <pc:docChg chg="undo custSel modSld">
      <pc:chgData name="Thüss RM, Remi" userId="0a54d0de-b609-4555-b731-bb7267ce5668" providerId="ADAL" clId="{440A2C61-AA81-466B-96D4-58272DADD702}" dt="2023-07-11T10:55:02.536" v="99" actId="115"/>
      <pc:docMkLst>
        <pc:docMk/>
      </pc:docMkLst>
      <pc:sldChg chg="addSp modSp mod">
        <pc:chgData name="Thüss RM, Remi" userId="0a54d0de-b609-4555-b731-bb7267ce5668" providerId="ADAL" clId="{440A2C61-AA81-466B-96D4-58272DADD702}" dt="2023-07-11T10:55:02.536" v="99" actId="115"/>
        <pc:sldMkLst>
          <pc:docMk/>
          <pc:sldMk cId="4271081393" sldId="271"/>
        </pc:sldMkLst>
        <pc:spChg chg="mod">
          <ac:chgData name="Thüss RM, Remi" userId="0a54d0de-b609-4555-b731-bb7267ce5668" providerId="ADAL" clId="{440A2C61-AA81-466B-96D4-58272DADD702}" dt="2023-07-11T10:51:01.446" v="5" actId="1076"/>
          <ac:spMkLst>
            <pc:docMk/>
            <pc:sldMk cId="4271081393" sldId="271"/>
            <ac:spMk id="2" creationId="{A7A19D3A-C8E7-E574-96D9-68FF9E823D0A}"/>
          </ac:spMkLst>
        </pc:spChg>
        <pc:spChg chg="add mod ord">
          <ac:chgData name="Thüss RM, Remi" userId="0a54d0de-b609-4555-b731-bb7267ce5668" providerId="ADAL" clId="{440A2C61-AA81-466B-96D4-58272DADD702}" dt="2023-07-11T10:55:02.536" v="99" actId="115"/>
          <ac:spMkLst>
            <pc:docMk/>
            <pc:sldMk cId="4271081393" sldId="271"/>
            <ac:spMk id="6" creationId="{ABB2F3BC-D285-179D-4E1E-C826112C9E51}"/>
          </ac:spMkLst>
        </pc:spChg>
        <pc:picChg chg="mod">
          <ac:chgData name="Thüss RM, Remi" userId="0a54d0de-b609-4555-b731-bb7267ce5668" providerId="ADAL" clId="{440A2C61-AA81-466B-96D4-58272DADD702}" dt="2023-07-11T10:51:01.446" v="5" actId="1076"/>
          <ac:picMkLst>
            <pc:docMk/>
            <pc:sldMk cId="4271081393" sldId="271"/>
            <ac:picMk id="4" creationId="{9AF0BE3A-6954-6CCC-5CC9-8337C2DF91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7-12-2023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7-12-2023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RN5cSR4Bkf7yCHWsuIC_9H26-9EQavU7?usp=sharing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>
              <a:solidFill>
                <a:srgbClr val="92D050"/>
              </a:solidFill>
            </a:endParaRPr>
          </a:p>
          <a:p>
            <a:pPr marL="0" indent="0" algn="ctr">
              <a:buNone/>
            </a:pPr>
            <a:r>
              <a:rPr lang="en-GB" dirty="0" err="1">
                <a:solidFill>
                  <a:srgbClr val="92D050"/>
                </a:solidFill>
              </a:rPr>
              <a:t>Geven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hetzelfde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resultaat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>
                <a:solidFill>
                  <a:srgbClr val="FF0000"/>
                </a:solidFill>
              </a:rPr>
              <a:t>Geven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niet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hetzelfde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resultaat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library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endParaRPr lang="en-GB" dirty="0"/>
          </a:p>
          <a:p>
            <a:r>
              <a:rPr lang="en-GB" dirty="0"/>
              <a:t>https://www.youtube.com/watch?v=nzKy9GY12yo&amp;t=2s&amp;ab_channel=blondiebytes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05829-CBF9-1051-5BA7-F4664042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28" y="3206750"/>
            <a:ext cx="4936272" cy="2871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0FFA8-0DCC-B62B-3BC2-D028D337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72" y="3037050"/>
            <a:ext cx="4224218" cy="32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3E4CA5-2A04-39E6-19E4-BACFA08A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AFBCD7D-E1B2-BC7A-028E-8ACF4F5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CFE0CAE-76DD-D204-6B70-401AF24B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5CED692D-DF60-4FF1-8FA1-AC06EC7E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2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r>
              <a:rPr lang="en-GB" dirty="0"/>
              <a:t> in </a:t>
            </a:r>
            <a:r>
              <a:rPr lang="en-GB" dirty="0" err="1"/>
              <a:t>combinatie</a:t>
            </a:r>
            <a:r>
              <a:rPr lang="en-GB" dirty="0"/>
              <a:t> met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r>
              <a:rPr lang="en-GB" dirty="0" err="1"/>
              <a:t>Gebasseerd</a:t>
            </a:r>
            <a:r>
              <a:rPr lang="en-GB" dirty="0"/>
              <a:t> op Matplotlib.</a:t>
            </a:r>
          </a:p>
          <a:p>
            <a:r>
              <a:rPr lang="en-GB" dirty="0"/>
              <a:t>Meer </a:t>
            </a:r>
            <a:r>
              <a:rPr lang="en-GB" dirty="0" err="1"/>
              <a:t>mogelijkheden</a:t>
            </a:r>
            <a:r>
              <a:rPr lang="en-GB" dirty="0"/>
              <a:t>,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moeilijker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leren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A6157-593D-1967-877B-A8052DB9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1" y="3310531"/>
            <a:ext cx="3333750" cy="268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08390-39A8-B708-9E71-CB8E36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90" y="3332440"/>
            <a:ext cx="3510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838F5F-52A4-C89F-844C-D4E4CBDD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CDC25-D642-39EE-70DC-C55BA3C9B221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05CEA-CAD3-3D2A-0EBF-1ABF7171B3BE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E5E177-AE6F-0E8E-D16D-1A52264D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092604"/>
          </a:xfrm>
        </p:spPr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drietallen</a:t>
            </a:r>
            <a:r>
              <a:rPr lang="en-GB" dirty="0"/>
              <a:t> </a:t>
            </a:r>
            <a:r>
              <a:rPr lang="en-GB" dirty="0" err="1"/>
              <a:t>visualiseer</a:t>
            </a:r>
            <a:r>
              <a:rPr lang="en-GB" dirty="0"/>
              <a:t> het dataset (45 </a:t>
            </a:r>
            <a:r>
              <a:rPr lang="en-GB" dirty="0" err="1"/>
              <a:t>minuten</a:t>
            </a:r>
            <a:r>
              <a:rPr lang="en-GB" dirty="0"/>
              <a:t>): </a:t>
            </a:r>
            <a:r>
              <a:rPr lang="en-GB" dirty="0">
                <a:hlinkClick r:id="rId2"/>
              </a:rPr>
              <a:t>https://colab.research.google.com/drive/1RN5cSR4Bkf7yCHWsuIC_9H26-9EQavU7?usp=sharing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Bekijk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je data met </a:t>
            </a:r>
            <a:r>
              <a:rPr lang="en-GB" dirty="0" err="1"/>
              <a:t>ingebouwde</a:t>
            </a:r>
            <a:r>
              <a:rPr lang="en-GB" dirty="0"/>
              <a:t> </a:t>
            </a:r>
            <a:r>
              <a:rPr lang="en-GB" dirty="0" err="1"/>
              <a:t>functies</a:t>
            </a:r>
            <a:r>
              <a:rPr lang="en-GB" dirty="0"/>
              <a:t> van Pandas.</a:t>
            </a:r>
          </a:p>
          <a:p>
            <a:pPr lvl="1"/>
            <a:r>
              <a:rPr lang="en-GB" dirty="0" err="1"/>
              <a:t>Visualiseer</a:t>
            </a:r>
            <a:r>
              <a:rPr lang="en-GB" dirty="0"/>
              <a:t> je data met Matplotlib.</a:t>
            </a:r>
          </a:p>
          <a:p>
            <a:r>
              <a:rPr lang="en-GB" dirty="0"/>
              <a:t>Na 20 </a:t>
            </a:r>
            <a:r>
              <a:rPr lang="en-GB" dirty="0" err="1"/>
              <a:t>minuten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check in. Wat </a:t>
            </a:r>
            <a:r>
              <a:rPr lang="en-GB" dirty="0" err="1"/>
              <a:t>heb</a:t>
            </a:r>
            <a:r>
              <a:rPr lang="en-GB" dirty="0"/>
              <a:t> je </a:t>
            </a:r>
            <a:r>
              <a:rPr lang="en-GB" dirty="0" err="1"/>
              <a:t>nodig</a:t>
            </a:r>
            <a:r>
              <a:rPr lang="en-GB" dirty="0"/>
              <a:t>?</a:t>
            </a:r>
          </a:p>
          <a:p>
            <a:r>
              <a:rPr lang="en-GB" dirty="0"/>
              <a:t>Na 45 min: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presenteert</a:t>
            </a:r>
            <a:r>
              <a:rPr lang="en-GB" dirty="0"/>
              <a:t> in 3 min de </a:t>
            </a:r>
            <a:r>
              <a:rPr lang="en-GB" dirty="0" err="1"/>
              <a:t>resultaten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34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B2F3BC-D285-179D-4E1E-C826112C9E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“Data Visualization with Python” de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u="sng" dirty="0"/>
              <a:t>Make a Line Chart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/>
              <a:t>Make the Other Charts</a:t>
            </a:r>
            <a:r>
              <a:rPr lang="en-US" dirty="0"/>
              <a:t>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505112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31907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8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Left or right!</a:t>
            </a:r>
          </a:p>
          <a:p>
            <a:r>
              <a:rPr lang="en-GB" dirty="0"/>
              <a:t>Matplotlib</a:t>
            </a:r>
          </a:p>
          <a:p>
            <a:r>
              <a:rPr lang="en-GB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df.dtypes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/>
              <a:t>df.types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3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FB8F933-953F-345B-3F10-8C5A756D9EE6}"/>
              </a:ext>
            </a:extLst>
          </p:cNvPr>
          <p:cNvSpPr txBox="1">
            <a:spLocks/>
          </p:cNvSpPr>
          <p:nvPr/>
        </p:nvSpPr>
        <p:spPr>
          <a:xfrm>
            <a:off x="838200" y="1845600"/>
            <a:ext cx="4230950" cy="41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92D050"/>
                </a:solidFill>
              </a:rPr>
              <a:t>df.dtypes</a:t>
            </a:r>
            <a:endParaRPr lang="en-GB" dirty="0">
              <a:solidFill>
                <a:srgbClr val="92D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3FE09FB7-FF86-09C2-E600-91578FF8D0A9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df.types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6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1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solidFill>
                  <a:srgbClr val="92D050"/>
                </a:solidFill>
              </a:rPr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8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98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92D050"/>
                </a:solidFill>
              </a:rPr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9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965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874</TotalTime>
  <Words>386</Words>
  <Application>Microsoft Office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De eerste 5 rijen uit een dataframe laat ik zien met</vt:lpstr>
      <vt:lpstr>De eerste 5 rijen uit een dataframe laat ik zien met</vt:lpstr>
      <vt:lpstr>Ik kan statistische informatie over een dataframe krijgen met de method</vt:lpstr>
      <vt:lpstr>Ik kan statistische informatie over een dataframe krijgen met de method</vt:lpstr>
      <vt:lpstr>Met een dataframe "cars" met een kolom voor het bouwjaar, hoe filter ik op alle auto's die in 2021 zijn gemaakt?</vt:lpstr>
      <vt:lpstr>Met een dataframe "cars" met een kolom voor het bouwjaar, hoe filter ik op alle auto's die in 2021 zijn gemaakt?</vt:lpstr>
      <vt:lpstr>Deze 2 stukjes code:</vt:lpstr>
      <vt:lpstr>Deze 2 stukjes code:</vt:lpstr>
      <vt:lpstr>Matplotlib</vt:lpstr>
      <vt:lpstr>Matplotlib</vt:lpstr>
      <vt:lpstr>Seaborn</vt:lpstr>
      <vt:lpstr>Seaborn</vt:lpstr>
      <vt:lpstr>Opdracht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9</cp:revision>
  <dcterms:created xsi:type="dcterms:W3CDTF">2023-03-27T13:30:30Z</dcterms:created>
  <dcterms:modified xsi:type="dcterms:W3CDTF">2023-12-07T15:43:20Z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